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02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146040"/>
            <a:ext cx="264960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888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31460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200240"/>
            <a:ext cx="401544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146040"/>
            <a:ext cx="8228880" cy="1776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8880" cy="372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85800" y="266040"/>
            <a:ext cx="7771680" cy="24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Computer Vision 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(Spring 2019)</a:t>
            </a:r>
            <a:br/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Problem Set #3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685800" y="3042360"/>
            <a:ext cx="7771680" cy="11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Jijun HU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  <a:ea typeface="Arial"/>
              </a:rPr>
              <a:t>jijun.hu.0930@gatech.edu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https://www.dropbox.com/s/sbuv69aixgxc6xa/ar_4-a-ps3-4-a.mp4?dl=0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32640" y="1737360"/>
            <a:ext cx="3909240" cy="219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65760" y="1744200"/>
            <a:ext cx="3889080" cy="21873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937760" y="174420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24660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https://www.dropbox.com/s/alk5hpr5djlhc2j/ar_4-a-ps3-4-b.mp4?dl=0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29760" y="1631520"/>
            <a:ext cx="3926880" cy="22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24660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29760" y="1734480"/>
            <a:ext cx="3906720" cy="21970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919400" y="174420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https://www.dropbox.com/s/ugcmzany4l3yaaq/ar_4-b-ps3-4-c.mp4?dl=0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65760" y="1821240"/>
            <a:ext cx="3914640" cy="220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65760" y="1737360"/>
            <a:ext cx="3901320" cy="21942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888800" y="1744200"/>
            <a:ext cx="3980520" cy="223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ps3-4-b-6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https://www.dropbox.com/s/0p97dgdhpf1ejoq/ar_4-b-ps3-4-d.mp4?dl=0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47400" y="1737360"/>
            <a:ext cx="390096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AR in Video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96640" y="1652760"/>
            <a:ext cx="3889080" cy="21873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939560" y="165276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AR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https://www.dropbox.com/s/0mtx7buou1miplh/ar_5-a-ps3-4-a.mp4?dl=0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29760" y="1645920"/>
            <a:ext cx="3967560" cy="22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AR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91240" y="1737360"/>
            <a:ext cx="4006080" cy="22532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4901760" y="1791360"/>
            <a:ext cx="3967560" cy="22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1: Marker detection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ps3-1-a-1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ps3-1-a-2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54240" y="2194560"/>
            <a:ext cx="3847320" cy="15386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4937760" y="2194560"/>
            <a:ext cx="3885840" cy="15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AR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24660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ps3-5-a-6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https://www.dropbox.com/s/platpc69y35w0a4/ar_5-a-ps3-4-b.mp4?dl=0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29760" y="1737360"/>
            <a:ext cx="390132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Markers in Video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65760" y="1652760"/>
            <a:ext cx="3889080" cy="21873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4937760" y="165276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https://www.dropbox.com/s/u1ut1zbn0shhmdy/ar_5-b-ps3-4-c.mp4?dl=0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10320" y="1779120"/>
            <a:ext cx="3976920" cy="223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291240" y="1678320"/>
            <a:ext cx="4006080" cy="22532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4919400" y="1688760"/>
            <a:ext cx="3987360" cy="224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5: Markers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ps3-5-b-6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https://www.dropbox.com/s/8bl18ycqtw10rrg/ar_5-b-ps3-4-d.mp4?dl=0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65760" y="183564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6: Video in Video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ps3-6-a-1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ps3-6-a-2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29760" y="1783440"/>
            <a:ext cx="3976920" cy="22370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937760" y="1792800"/>
            <a:ext cx="3965400" cy="223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6: Video in Video (cont.)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ps3-6-a-3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633560" y="1320480"/>
            <a:ext cx="4318200" cy="32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</a:pP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Youtube / Dropbox / etc. link: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https://www.dropbox.com/s/9b5ochaptgbt47t/ar_6-ps3-4-a.mp4?dl=0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316800" y="1744200"/>
            <a:ext cx="3889080" cy="218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1: Marker detection (cont.)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252360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ps3-1-a-3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608560" y="1809360"/>
            <a:ext cx="3938760" cy="157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2: Marker detection (wall scene)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ps3-2-a-1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ps3-2-a-2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65760" y="1509480"/>
            <a:ext cx="3907080" cy="29304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4937760" y="1506240"/>
            <a:ext cx="3931560" cy="29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2: Marker detection (wall scene)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ps3-2-a-3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ps3-2-a-4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74320" y="1452960"/>
            <a:ext cx="3982680" cy="298692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932000" y="1463040"/>
            <a:ext cx="3969000" cy="297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2: Marker detection (wall scene)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2523600" y="43988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ps3-2-a-5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560320" y="1280160"/>
            <a:ext cx="4023000" cy="301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3: Projective Geometry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2462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ps3-3-a-1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ps3-3-a-2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14640" y="1463040"/>
            <a:ext cx="3982680" cy="29872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4886640" y="1463040"/>
            <a:ext cx="3982680" cy="29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3: Projective Geometry (cont.)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252360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ps3-3-a-3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596320" y="1277640"/>
            <a:ext cx="3952080" cy="296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05920"/>
            <a:ext cx="82288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4: Markers in Video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0" y="4944240"/>
            <a:ext cx="2566800" cy="1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999999"/>
                </a:solidFill>
                <a:latin typeface="Arial"/>
                <a:ea typeface="Arial"/>
              </a:rPr>
              <a:t>Computer Vision @ GT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315000" y="4440240"/>
            <a:ext cx="40280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4852440" y="4440240"/>
            <a:ext cx="40964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ps3-4-a-2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65760" y="1744200"/>
            <a:ext cx="3889080" cy="21873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4937760" y="1744200"/>
            <a:ext cx="3931560" cy="221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2019-02-16T00:07:19Z</dcterms:modified>
  <cp:revision>26</cp:revision>
  <dc:subject/>
  <dc:title/>
</cp:coreProperties>
</file>